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70" r:id="rId2"/>
    <p:sldId id="257" r:id="rId3"/>
    <p:sldId id="269" r:id="rId4"/>
    <p:sldId id="271" r:id="rId5"/>
    <p:sldId id="273" r:id="rId6"/>
    <p:sldId id="272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55E"/>
    <a:srgbClr val="5C6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6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08155E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8155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74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68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50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2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rgbClr val="08155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6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1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47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3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76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5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5C1DE-693B-4AF6-8C7F-F3159625B8B9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0536D-6BB9-49A5-8D09-603D61535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33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0815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0815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0815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0815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0815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0815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942716" y="2043975"/>
            <a:ext cx="2537447" cy="2537447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 contourW="12700" prstMaterial="matte">
            <a:contourClr>
              <a:schemeClr val="bg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1242" y="3725091"/>
            <a:ext cx="202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Ваша фотография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8802" y="4581422"/>
            <a:ext cx="386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Фамилия Имя Отчество, </a:t>
            </a:r>
            <a:r>
              <a:rPr lang="ru-RU" sz="2000" dirty="0" smtClean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ru-RU" sz="2000" dirty="0" smtClean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ru-RU" dirty="0" smtClean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звание</a:t>
            </a:r>
            <a:r>
              <a:rPr lang="ru-RU" dirty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, должность</a:t>
            </a:r>
            <a:r>
              <a:rPr lang="ru-RU" sz="2000" dirty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ru-RU" sz="2000" dirty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ru-RU" dirty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Образовательная организация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81957" y="372509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8155E"/>
                </a:solidFill>
                <a:latin typeface="Franklin Gothic Heavy" panose="020B0903020102020204" pitchFamily="34" charset="0"/>
                <a:cs typeface="Microsoft New Tai Lue" panose="020B0502040204020203" pitchFamily="34" charset="0"/>
              </a:rPr>
              <a:t>Название темы доклада</a:t>
            </a:r>
            <a:endParaRPr lang="ru-RU" sz="3600" dirty="0">
              <a:solidFill>
                <a:srgbClr val="08155E"/>
              </a:solidFill>
              <a:latin typeface="Franklin Gothic Heavy" panose="020B0903020102020204" pitchFamily="34" charset="0"/>
              <a:cs typeface="Microsoft Tai L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3975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9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91600" cy="1325563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3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3975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3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3975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06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91600" cy="1325563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62465" y="5153877"/>
            <a:ext cx="5016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8155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Контакты спикера</a:t>
            </a:r>
            <a:endParaRPr lang="ru-RU" sz="2400" dirty="0">
              <a:solidFill>
                <a:srgbClr val="08155E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23853" y="2844254"/>
            <a:ext cx="74109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8155E"/>
                </a:solidFill>
                <a:latin typeface="Franklin Gothic Heavy" panose="020B0903020102020204" pitchFamily="34" charset="0"/>
                <a:cs typeface="Microsoft New Tai Lue" panose="020B0502040204020203" pitchFamily="34" charset="0"/>
              </a:rPr>
              <a:t>СПАСИБО ЗА ВНИМАНИЕ!</a:t>
            </a:r>
            <a:endParaRPr lang="ru-RU" sz="4400" dirty="0">
              <a:solidFill>
                <a:srgbClr val="08155E"/>
              </a:solidFill>
              <a:latin typeface="Franklin Gothic Heavy" panose="020B0903020102020204" pitchFamily="34" charset="0"/>
              <a:cs typeface="Microsoft Tai L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нференци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Franklin Gothic Heavy"/>
        <a:ea typeface=""/>
        <a:cs typeface=""/>
      </a:majorFont>
      <a:minorFont>
        <a:latin typeface="Segoe UI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нференция" id="{628B53A9-C4C4-467A-89D4-D7B23EC646B7}" vid="{C1AF3961-BCEC-4ABA-BAFA-8C364AA83D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Конференция</Template>
  <TotalTime>121</TotalTime>
  <Words>22</Words>
  <Application>Microsoft Office PowerPoint</Application>
  <PresentationFormat>Широкоэкранный</PresentationFormat>
  <Paragraphs>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Franklin Gothic Heavy</vt:lpstr>
      <vt:lpstr>Microsoft New Tai Lue</vt:lpstr>
      <vt:lpstr>Microsoft Tai Le</vt:lpstr>
      <vt:lpstr>Segoe UI Black</vt:lpstr>
      <vt:lpstr>Segoe UI Semibold</vt:lpstr>
      <vt:lpstr>Конференция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Дышекова Милана Анзоровна</cp:lastModifiedBy>
  <cp:revision>18</cp:revision>
  <dcterms:created xsi:type="dcterms:W3CDTF">2021-11-25T10:19:01Z</dcterms:created>
  <dcterms:modified xsi:type="dcterms:W3CDTF">2023-09-07T10:20:35Z</dcterms:modified>
</cp:coreProperties>
</file>